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14" r:id="rId4"/>
  </p:sldMasterIdLst>
  <p:notesMasterIdLst>
    <p:notesMasterId r:id="rId6"/>
  </p:notesMasterIdLst>
  <p:sldIdLst>
    <p:sldId id="381" r:id="rId5"/>
  </p:sldIdLst>
  <p:sldSz cx="6858000" cy="9906000" type="A4"/>
  <p:notesSz cx="6797675" cy="9926638"/>
  <p:custDataLst>
    <p:tags r:id="rId7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39"/>
    <a:srgbClr val="AC61C8"/>
    <a:srgbClr val="00B2FE"/>
    <a:srgbClr val="00C992"/>
    <a:srgbClr val="0070C0"/>
    <a:srgbClr val="D64242"/>
    <a:srgbClr val="C8C8C8"/>
    <a:srgbClr val="A8A8A8"/>
    <a:srgbClr val="AAAAAA"/>
    <a:srgbClr val="39B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E956F3-AB11-4C97-83C4-9769E79280EC}">
  <a:tblStyle styleId="{5DE956F3-AB11-4C97-83C4-9769E79280E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F8ABA25-70FE-436F-AAB3-B5169EB2DDC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39963" y="1241425"/>
            <a:ext cx="23177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30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8795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 Image" userDrawn="1">
  <p:cSld name="Quote 1 Image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Images - Subtitle">
  <p:cSld name="Three Images - Subtitle"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62"/>
          <p:cNvSpPr/>
          <p:nvPr/>
        </p:nvSpPr>
        <p:spPr>
          <a:xfrm>
            <a:off x="249138" y="3033713"/>
            <a:ext cx="1985070" cy="435864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51427" tIns="25706" rIns="51427" bIns="25706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62"/>
          <p:cNvSpPr/>
          <p:nvPr/>
        </p:nvSpPr>
        <p:spPr>
          <a:xfrm>
            <a:off x="2436466" y="3033713"/>
            <a:ext cx="1985070" cy="435864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51427" tIns="25706" rIns="51427" bIns="25706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62"/>
          <p:cNvSpPr/>
          <p:nvPr/>
        </p:nvSpPr>
        <p:spPr>
          <a:xfrm>
            <a:off x="4623792" y="3033713"/>
            <a:ext cx="1985070" cy="435864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51427" tIns="25706" rIns="51427" bIns="25706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62"/>
          <p:cNvSpPr txBox="1">
            <a:spLocks noGrp="1"/>
          </p:cNvSpPr>
          <p:nvPr>
            <p:ph type="body" idx="1"/>
          </p:nvPr>
        </p:nvSpPr>
        <p:spPr>
          <a:xfrm>
            <a:off x="249139" y="7626707"/>
            <a:ext cx="1985069" cy="128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169"/>
              </a:spcBef>
              <a:spcAft>
                <a:spcPts val="169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5" name="Google Shape;355;p62"/>
          <p:cNvSpPr txBox="1">
            <a:spLocks noGrp="1"/>
          </p:cNvSpPr>
          <p:nvPr>
            <p:ph type="body" idx="2"/>
          </p:nvPr>
        </p:nvSpPr>
        <p:spPr>
          <a:xfrm>
            <a:off x="2436468" y="7626707"/>
            <a:ext cx="1985069" cy="128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169"/>
              </a:spcBef>
              <a:spcAft>
                <a:spcPts val="169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6" name="Google Shape;356;p62"/>
          <p:cNvSpPr txBox="1">
            <a:spLocks noGrp="1"/>
          </p:cNvSpPr>
          <p:nvPr>
            <p:ph type="body" idx="3"/>
          </p:nvPr>
        </p:nvSpPr>
        <p:spPr>
          <a:xfrm>
            <a:off x="4623793" y="7626707"/>
            <a:ext cx="1985069" cy="128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169"/>
              </a:spcBef>
              <a:spcAft>
                <a:spcPts val="169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7" name="Google Shape;357;p62"/>
          <p:cNvSpPr txBox="1">
            <a:spLocks noGrp="1"/>
          </p:cNvSpPr>
          <p:nvPr>
            <p:ph type="title"/>
          </p:nvPr>
        </p:nvSpPr>
        <p:spPr>
          <a:xfrm>
            <a:off x="249141" y="621854"/>
            <a:ext cx="6359723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58" name="Google Shape;358;p62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59" name="Google Shape;359;p62"/>
          <p:cNvSpPr txBox="1">
            <a:spLocks noGrp="1"/>
          </p:cNvSpPr>
          <p:nvPr>
            <p:ph type="subTitle" idx="4"/>
          </p:nvPr>
        </p:nvSpPr>
        <p:spPr>
          <a:xfrm>
            <a:off x="249138" y="1348292"/>
            <a:ext cx="6359724" cy="127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Text Boxes for Icons - Subtitle">
  <p:cSld name="Four Text Boxes for Icons - Subtitle"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63"/>
          <p:cNvSpPr txBox="1">
            <a:spLocks noGrp="1"/>
          </p:cNvSpPr>
          <p:nvPr>
            <p:ph type="body" idx="1"/>
          </p:nvPr>
        </p:nvSpPr>
        <p:spPr>
          <a:xfrm>
            <a:off x="249139" y="4953000"/>
            <a:ext cx="144018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169"/>
              </a:spcBef>
              <a:spcAft>
                <a:spcPts val="169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2" name="Google Shape;362;p63"/>
          <p:cNvSpPr txBox="1">
            <a:spLocks noGrp="1"/>
          </p:cNvSpPr>
          <p:nvPr>
            <p:ph type="body" idx="2"/>
          </p:nvPr>
        </p:nvSpPr>
        <p:spPr>
          <a:xfrm>
            <a:off x="1888986" y="4953000"/>
            <a:ext cx="144018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169"/>
              </a:spcBef>
              <a:spcAft>
                <a:spcPts val="169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3" name="Google Shape;363;p63"/>
          <p:cNvSpPr txBox="1">
            <a:spLocks noGrp="1"/>
          </p:cNvSpPr>
          <p:nvPr>
            <p:ph type="body" idx="3"/>
          </p:nvPr>
        </p:nvSpPr>
        <p:spPr>
          <a:xfrm>
            <a:off x="3528834" y="4953000"/>
            <a:ext cx="144018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169"/>
              </a:spcBef>
              <a:spcAft>
                <a:spcPts val="169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4" name="Google Shape;364;p63"/>
          <p:cNvSpPr txBox="1">
            <a:spLocks noGrp="1"/>
          </p:cNvSpPr>
          <p:nvPr>
            <p:ph type="body" idx="4"/>
          </p:nvPr>
        </p:nvSpPr>
        <p:spPr>
          <a:xfrm>
            <a:off x="5168681" y="4953000"/>
            <a:ext cx="144018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169"/>
              </a:spcBef>
              <a:spcAft>
                <a:spcPts val="169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5" name="Google Shape;365;p63"/>
          <p:cNvSpPr txBox="1">
            <a:spLocks noGrp="1"/>
          </p:cNvSpPr>
          <p:nvPr>
            <p:ph type="title"/>
          </p:nvPr>
        </p:nvSpPr>
        <p:spPr>
          <a:xfrm>
            <a:off x="249141" y="621854"/>
            <a:ext cx="6359723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66" name="Google Shape;366;p63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67" name="Google Shape;367;p63"/>
          <p:cNvSpPr txBox="1">
            <a:spLocks noGrp="1"/>
          </p:cNvSpPr>
          <p:nvPr>
            <p:ph type="subTitle" idx="5"/>
          </p:nvPr>
        </p:nvSpPr>
        <p:spPr>
          <a:xfrm>
            <a:off x="249138" y="1348292"/>
            <a:ext cx="6359724" cy="127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Team Images - Subtitle">
  <p:cSld name="Four Team Images - Subtitle"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64"/>
          <p:cNvSpPr/>
          <p:nvPr/>
        </p:nvSpPr>
        <p:spPr>
          <a:xfrm>
            <a:off x="249138" y="3033717"/>
            <a:ext cx="745808" cy="1919287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51427" tIns="25706" rIns="51427" bIns="25706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64"/>
          <p:cNvSpPr/>
          <p:nvPr/>
        </p:nvSpPr>
        <p:spPr>
          <a:xfrm>
            <a:off x="1889796" y="3033717"/>
            <a:ext cx="745808" cy="1919287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51427" tIns="25706" rIns="51427" bIns="25706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64"/>
          <p:cNvSpPr/>
          <p:nvPr/>
        </p:nvSpPr>
        <p:spPr>
          <a:xfrm>
            <a:off x="3530453" y="3033717"/>
            <a:ext cx="745808" cy="1919287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51427" tIns="25706" rIns="51427" bIns="25706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64"/>
          <p:cNvSpPr/>
          <p:nvPr/>
        </p:nvSpPr>
        <p:spPr>
          <a:xfrm>
            <a:off x="5171112" y="3033717"/>
            <a:ext cx="745808" cy="1919287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51427" tIns="25706" rIns="51427" bIns="25706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64"/>
          <p:cNvSpPr txBox="1">
            <a:spLocks noGrp="1"/>
          </p:cNvSpPr>
          <p:nvPr>
            <p:ph type="body" idx="1"/>
          </p:nvPr>
        </p:nvSpPr>
        <p:spPr>
          <a:xfrm>
            <a:off x="249138" y="5283200"/>
            <a:ext cx="1440180" cy="36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2859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28591" algn="l" rtl="0">
              <a:lnSpc>
                <a:spcPct val="100000"/>
              </a:lnSpc>
              <a:spcBef>
                <a:spcPts val="169"/>
              </a:spcBef>
              <a:spcAft>
                <a:spcPts val="169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4" name="Google Shape;374;p64"/>
          <p:cNvSpPr txBox="1">
            <a:spLocks noGrp="1"/>
          </p:cNvSpPr>
          <p:nvPr>
            <p:ph type="body" idx="2"/>
          </p:nvPr>
        </p:nvSpPr>
        <p:spPr>
          <a:xfrm>
            <a:off x="1888986" y="5283200"/>
            <a:ext cx="1440180" cy="36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2859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28591" algn="l" rtl="0">
              <a:lnSpc>
                <a:spcPct val="100000"/>
              </a:lnSpc>
              <a:spcBef>
                <a:spcPts val="169"/>
              </a:spcBef>
              <a:spcAft>
                <a:spcPts val="169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5" name="Google Shape;375;p64"/>
          <p:cNvSpPr txBox="1">
            <a:spLocks noGrp="1"/>
          </p:cNvSpPr>
          <p:nvPr>
            <p:ph type="body" idx="3"/>
          </p:nvPr>
        </p:nvSpPr>
        <p:spPr>
          <a:xfrm>
            <a:off x="3528834" y="5283200"/>
            <a:ext cx="1440180" cy="36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2859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28591" algn="l" rtl="0">
              <a:lnSpc>
                <a:spcPct val="100000"/>
              </a:lnSpc>
              <a:spcBef>
                <a:spcPts val="169"/>
              </a:spcBef>
              <a:spcAft>
                <a:spcPts val="169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6" name="Google Shape;376;p64"/>
          <p:cNvSpPr txBox="1">
            <a:spLocks noGrp="1"/>
          </p:cNvSpPr>
          <p:nvPr>
            <p:ph type="body" idx="4"/>
          </p:nvPr>
        </p:nvSpPr>
        <p:spPr>
          <a:xfrm>
            <a:off x="5168681" y="5283200"/>
            <a:ext cx="1440180" cy="36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2859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28591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28591" algn="l" rtl="0">
              <a:lnSpc>
                <a:spcPct val="100000"/>
              </a:lnSpc>
              <a:spcBef>
                <a:spcPts val="169"/>
              </a:spcBef>
              <a:spcAft>
                <a:spcPts val="169"/>
              </a:spcAft>
              <a:buClr>
                <a:schemeClr val="dk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7" name="Google Shape;377;p64"/>
          <p:cNvSpPr txBox="1">
            <a:spLocks noGrp="1"/>
          </p:cNvSpPr>
          <p:nvPr>
            <p:ph type="title"/>
          </p:nvPr>
        </p:nvSpPr>
        <p:spPr>
          <a:xfrm>
            <a:off x="249141" y="621854"/>
            <a:ext cx="6359723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78" name="Google Shape;378;p64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79" name="Google Shape;379;p64"/>
          <p:cNvSpPr txBox="1">
            <a:spLocks noGrp="1"/>
          </p:cNvSpPr>
          <p:nvPr>
            <p:ph type="subTitle" idx="5"/>
          </p:nvPr>
        </p:nvSpPr>
        <p:spPr>
          <a:xfrm>
            <a:off x="249138" y="1348292"/>
            <a:ext cx="6359724" cy="127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Chart - Subtitle">
  <p:cSld name="One Column Chart - Subtitle"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65"/>
          <p:cNvSpPr txBox="1">
            <a:spLocks noGrp="1"/>
          </p:cNvSpPr>
          <p:nvPr>
            <p:ph type="body" idx="1"/>
          </p:nvPr>
        </p:nvSpPr>
        <p:spPr>
          <a:xfrm>
            <a:off x="249139" y="3038299"/>
            <a:ext cx="1985069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2" name="Google Shape;382;p65"/>
          <p:cNvSpPr txBox="1">
            <a:spLocks noGrp="1"/>
          </p:cNvSpPr>
          <p:nvPr>
            <p:ph type="title"/>
          </p:nvPr>
        </p:nvSpPr>
        <p:spPr>
          <a:xfrm>
            <a:off x="249141" y="621854"/>
            <a:ext cx="6359723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83" name="Google Shape;383;p65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84" name="Google Shape;384;p65"/>
          <p:cNvSpPr txBox="1">
            <a:spLocks noGrp="1"/>
          </p:cNvSpPr>
          <p:nvPr>
            <p:ph type="subTitle" idx="2"/>
          </p:nvPr>
        </p:nvSpPr>
        <p:spPr>
          <a:xfrm>
            <a:off x="249138" y="1348292"/>
            <a:ext cx="6359724" cy="127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Rose Manual">
  <p:cSld name="Section Header Rose Manual">
    <p:bg>
      <p:bgPr>
        <a:solidFill>
          <a:srgbClr val="D93954"/>
        </a:solidFill>
        <a:effectLst/>
      </p:bgPr>
    </p:bg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66"/>
          <p:cNvSpPr txBox="1">
            <a:spLocks noGrp="1"/>
          </p:cNvSpPr>
          <p:nvPr>
            <p:ph type="title"/>
          </p:nvPr>
        </p:nvSpPr>
        <p:spPr>
          <a:xfrm>
            <a:off x="249139" y="619125"/>
            <a:ext cx="773132" cy="2839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0"/>
              <a:buFont typeface="Arial"/>
              <a:buNone/>
              <a:defRPr sz="8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67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Logo Shape Rose">
  <p:cSld name="Title Slide Logo Shape Rose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9" name="Google Shape;299;p54"/>
          <p:cNvGrpSpPr/>
          <p:nvPr/>
        </p:nvGrpSpPr>
        <p:grpSpPr>
          <a:xfrm>
            <a:off x="0" y="4"/>
            <a:ext cx="5014182" cy="9906001"/>
            <a:chOff x="0" y="0"/>
            <a:chExt cx="8914102" cy="6858001"/>
          </a:xfrm>
        </p:grpSpPr>
        <p:sp>
          <p:nvSpPr>
            <p:cNvPr id="300" name="Google Shape;300;p54"/>
            <p:cNvSpPr/>
            <p:nvPr/>
          </p:nvSpPr>
          <p:spPr>
            <a:xfrm>
              <a:off x="0" y="0"/>
              <a:ext cx="8914102" cy="6858001"/>
            </a:xfrm>
            <a:custGeom>
              <a:avLst/>
              <a:gdLst/>
              <a:ahLst/>
              <a:cxnLst/>
              <a:rect l="l" t="t" r="r" b="b"/>
              <a:pathLst>
                <a:path w="8914102" h="6858001" extrusionOk="0">
                  <a:moveTo>
                    <a:pt x="1260764" y="0"/>
                  </a:moveTo>
                  <a:lnTo>
                    <a:pt x="5169189" y="0"/>
                  </a:lnTo>
                  <a:lnTo>
                    <a:pt x="5169189" y="765175"/>
                  </a:lnTo>
                  <a:lnTo>
                    <a:pt x="5937540" y="765175"/>
                  </a:lnTo>
                  <a:lnTo>
                    <a:pt x="5937540" y="1957388"/>
                  </a:lnTo>
                  <a:lnTo>
                    <a:pt x="7920327" y="1957388"/>
                  </a:lnTo>
                  <a:lnTo>
                    <a:pt x="7920327" y="4899025"/>
                  </a:lnTo>
                  <a:lnTo>
                    <a:pt x="8914102" y="4899025"/>
                  </a:lnTo>
                  <a:lnTo>
                    <a:pt x="8914102" y="6858000"/>
                  </a:lnTo>
                  <a:lnTo>
                    <a:pt x="7920327" y="6858000"/>
                  </a:lnTo>
                  <a:lnTo>
                    <a:pt x="5937540" y="6858000"/>
                  </a:lnTo>
                  <a:lnTo>
                    <a:pt x="5169189" y="6858000"/>
                  </a:lnTo>
                  <a:lnTo>
                    <a:pt x="3705515" y="6858000"/>
                  </a:lnTo>
                  <a:lnTo>
                    <a:pt x="1260764" y="6858000"/>
                  </a:lnTo>
                  <a:lnTo>
                    <a:pt x="1260764" y="6858001"/>
                  </a:lnTo>
                  <a:lnTo>
                    <a:pt x="0" y="6858001"/>
                  </a:lnTo>
                  <a:lnTo>
                    <a:pt x="0" y="1"/>
                  </a:lnTo>
                  <a:lnTo>
                    <a:pt x="1260764" y="1"/>
                  </a:lnTo>
                  <a:close/>
                </a:path>
              </a:pathLst>
            </a:custGeom>
            <a:solidFill>
              <a:srgbClr val="D9395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01" name="Google Shape;301;p54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5139" y="5330952"/>
              <a:ext cx="1636776" cy="13511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02" name="Google Shape;302;p54"/>
          <p:cNvSpPr txBox="1">
            <a:spLocks noGrp="1"/>
          </p:cNvSpPr>
          <p:nvPr>
            <p:ph type="ctrTitle"/>
          </p:nvPr>
        </p:nvSpPr>
        <p:spPr>
          <a:xfrm>
            <a:off x="249140" y="1457712"/>
            <a:ext cx="2957985" cy="3495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Georgia"/>
              <a:buNone/>
              <a:defRPr sz="2813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03" name="Google Shape;303;p54"/>
          <p:cNvSpPr txBox="1">
            <a:spLocks noGrp="1"/>
          </p:cNvSpPr>
          <p:nvPr>
            <p:ph type="subTitle" idx="1"/>
          </p:nvPr>
        </p:nvSpPr>
        <p:spPr>
          <a:xfrm>
            <a:off x="249140" y="5415280"/>
            <a:ext cx="2957985" cy="858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ull Content - Subtitle">
  <p:cSld name="Title and Full Content - Subtitle"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55"/>
          <p:cNvSpPr txBox="1">
            <a:spLocks noGrp="1"/>
          </p:cNvSpPr>
          <p:nvPr>
            <p:ph type="body" idx="1"/>
          </p:nvPr>
        </p:nvSpPr>
        <p:spPr>
          <a:xfrm>
            <a:off x="249141" y="3038299"/>
            <a:ext cx="6359723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6" name="Google Shape;306;p55"/>
          <p:cNvSpPr txBox="1">
            <a:spLocks noGrp="1"/>
          </p:cNvSpPr>
          <p:nvPr>
            <p:ph type="title"/>
          </p:nvPr>
        </p:nvSpPr>
        <p:spPr>
          <a:xfrm>
            <a:off x="249141" y="621854"/>
            <a:ext cx="6359723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07" name="Google Shape;307;p55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08" name="Google Shape;308;p55"/>
          <p:cNvSpPr txBox="1">
            <a:spLocks noGrp="1"/>
          </p:cNvSpPr>
          <p:nvPr>
            <p:ph type="subTitle" idx="2"/>
          </p:nvPr>
        </p:nvSpPr>
        <p:spPr>
          <a:xfrm>
            <a:off x="249138" y="1348292"/>
            <a:ext cx="6359724" cy="127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Content - Subtitle">
  <p:cSld name="One Column Content - Subtitle"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56"/>
          <p:cNvSpPr txBox="1">
            <a:spLocks noGrp="1"/>
          </p:cNvSpPr>
          <p:nvPr>
            <p:ph type="body" idx="1"/>
          </p:nvPr>
        </p:nvSpPr>
        <p:spPr>
          <a:xfrm>
            <a:off x="249139" y="3038299"/>
            <a:ext cx="1985069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1" name="Google Shape;311;p56"/>
          <p:cNvSpPr txBox="1">
            <a:spLocks noGrp="1"/>
          </p:cNvSpPr>
          <p:nvPr>
            <p:ph type="title"/>
          </p:nvPr>
        </p:nvSpPr>
        <p:spPr>
          <a:xfrm>
            <a:off x="249141" y="621854"/>
            <a:ext cx="6359723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12" name="Google Shape;312;p56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13" name="Google Shape;313;p56"/>
          <p:cNvSpPr txBox="1">
            <a:spLocks noGrp="1"/>
          </p:cNvSpPr>
          <p:nvPr>
            <p:ph type="subTitle" idx="2"/>
          </p:nvPr>
        </p:nvSpPr>
        <p:spPr>
          <a:xfrm>
            <a:off x="249138" y="1348292"/>
            <a:ext cx="6359724" cy="127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- Subtitle">
  <p:cSld name="Two Content - Subtitle"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7"/>
          <p:cNvSpPr txBox="1">
            <a:spLocks noGrp="1"/>
          </p:cNvSpPr>
          <p:nvPr>
            <p:ph type="body" idx="1"/>
          </p:nvPr>
        </p:nvSpPr>
        <p:spPr>
          <a:xfrm>
            <a:off x="249139" y="3038303"/>
            <a:ext cx="3078956" cy="5877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6" name="Google Shape;316;p57"/>
          <p:cNvSpPr txBox="1">
            <a:spLocks noGrp="1"/>
          </p:cNvSpPr>
          <p:nvPr>
            <p:ph type="body" idx="2"/>
          </p:nvPr>
        </p:nvSpPr>
        <p:spPr>
          <a:xfrm>
            <a:off x="3529906" y="3038302"/>
            <a:ext cx="3078956" cy="5877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7" name="Google Shape;317;p57"/>
          <p:cNvSpPr txBox="1">
            <a:spLocks noGrp="1"/>
          </p:cNvSpPr>
          <p:nvPr>
            <p:ph type="title"/>
          </p:nvPr>
        </p:nvSpPr>
        <p:spPr>
          <a:xfrm>
            <a:off x="249141" y="621854"/>
            <a:ext cx="6359723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18" name="Google Shape;318;p57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19" name="Google Shape;319;p57"/>
          <p:cNvSpPr txBox="1">
            <a:spLocks noGrp="1"/>
          </p:cNvSpPr>
          <p:nvPr>
            <p:ph type="subTitle" idx="3"/>
          </p:nvPr>
        </p:nvSpPr>
        <p:spPr>
          <a:xfrm>
            <a:off x="249138" y="1348292"/>
            <a:ext cx="6359724" cy="127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and Image - Subtitle">
  <p:cSld name="Content and Image - Subtitle"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8"/>
          <p:cNvSpPr/>
          <p:nvPr/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51427" tIns="25706" rIns="51427" bIns="25706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58"/>
          <p:cNvSpPr txBox="1">
            <a:spLocks noGrp="1"/>
          </p:cNvSpPr>
          <p:nvPr>
            <p:ph type="body" idx="1"/>
          </p:nvPr>
        </p:nvSpPr>
        <p:spPr>
          <a:xfrm>
            <a:off x="249139" y="3038299"/>
            <a:ext cx="2991266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3" name="Google Shape;323;p58"/>
          <p:cNvSpPr txBox="1">
            <a:spLocks noGrp="1"/>
          </p:cNvSpPr>
          <p:nvPr>
            <p:ph type="title"/>
          </p:nvPr>
        </p:nvSpPr>
        <p:spPr>
          <a:xfrm>
            <a:off x="249139" y="621854"/>
            <a:ext cx="2991266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24" name="Google Shape;324;p58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25" name="Google Shape;325;p58"/>
          <p:cNvSpPr txBox="1">
            <a:spLocks noGrp="1"/>
          </p:cNvSpPr>
          <p:nvPr>
            <p:ph type="subTitle" idx="2"/>
          </p:nvPr>
        </p:nvSpPr>
        <p:spPr>
          <a:xfrm>
            <a:off x="249140" y="1348292"/>
            <a:ext cx="2991267" cy="127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 - Subtitle">
  <p:cSld name="Three Content - Subtitle"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9"/>
          <p:cNvSpPr txBox="1">
            <a:spLocks noGrp="1"/>
          </p:cNvSpPr>
          <p:nvPr>
            <p:ph type="body" idx="1"/>
          </p:nvPr>
        </p:nvSpPr>
        <p:spPr>
          <a:xfrm>
            <a:off x="249139" y="3038302"/>
            <a:ext cx="1985069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8" name="Google Shape;328;p59"/>
          <p:cNvSpPr txBox="1">
            <a:spLocks noGrp="1"/>
          </p:cNvSpPr>
          <p:nvPr>
            <p:ph type="body" idx="2"/>
          </p:nvPr>
        </p:nvSpPr>
        <p:spPr>
          <a:xfrm>
            <a:off x="2436913" y="3038302"/>
            <a:ext cx="1985069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9" name="Google Shape;329;p59"/>
          <p:cNvSpPr txBox="1">
            <a:spLocks noGrp="1"/>
          </p:cNvSpPr>
          <p:nvPr>
            <p:ph type="body" idx="3"/>
          </p:nvPr>
        </p:nvSpPr>
        <p:spPr>
          <a:xfrm>
            <a:off x="4623793" y="3038302"/>
            <a:ext cx="1985069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0" name="Google Shape;330;p59"/>
          <p:cNvSpPr txBox="1">
            <a:spLocks noGrp="1"/>
          </p:cNvSpPr>
          <p:nvPr>
            <p:ph type="title"/>
          </p:nvPr>
        </p:nvSpPr>
        <p:spPr>
          <a:xfrm>
            <a:off x="249141" y="621854"/>
            <a:ext cx="6359723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31" name="Google Shape;331;p59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32" name="Google Shape;332;p59"/>
          <p:cNvSpPr txBox="1">
            <a:spLocks noGrp="1"/>
          </p:cNvSpPr>
          <p:nvPr>
            <p:ph type="subTitle" idx="4"/>
          </p:nvPr>
        </p:nvSpPr>
        <p:spPr>
          <a:xfrm>
            <a:off x="249138" y="1348292"/>
            <a:ext cx="6359724" cy="127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ntent - Subtitle">
  <p:cSld name="Four Content - Subtitle"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60"/>
          <p:cNvSpPr txBox="1">
            <a:spLocks noGrp="1"/>
          </p:cNvSpPr>
          <p:nvPr>
            <p:ph type="body" idx="1"/>
          </p:nvPr>
        </p:nvSpPr>
        <p:spPr>
          <a:xfrm>
            <a:off x="249139" y="3038299"/>
            <a:ext cx="1437750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5" name="Google Shape;335;p60"/>
          <p:cNvSpPr txBox="1">
            <a:spLocks noGrp="1"/>
          </p:cNvSpPr>
          <p:nvPr>
            <p:ph type="body" idx="2"/>
          </p:nvPr>
        </p:nvSpPr>
        <p:spPr>
          <a:xfrm>
            <a:off x="1890345" y="3038299"/>
            <a:ext cx="1437750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6" name="Google Shape;336;p60"/>
          <p:cNvSpPr txBox="1">
            <a:spLocks noGrp="1"/>
          </p:cNvSpPr>
          <p:nvPr>
            <p:ph type="body" idx="3"/>
          </p:nvPr>
        </p:nvSpPr>
        <p:spPr>
          <a:xfrm>
            <a:off x="3529906" y="3038299"/>
            <a:ext cx="1437750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7" name="Google Shape;337;p60"/>
          <p:cNvSpPr txBox="1">
            <a:spLocks noGrp="1"/>
          </p:cNvSpPr>
          <p:nvPr>
            <p:ph type="body" idx="4"/>
          </p:nvPr>
        </p:nvSpPr>
        <p:spPr>
          <a:xfrm>
            <a:off x="5169467" y="3038299"/>
            <a:ext cx="1437750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8" name="Google Shape;338;p60"/>
          <p:cNvSpPr txBox="1">
            <a:spLocks noGrp="1"/>
          </p:cNvSpPr>
          <p:nvPr>
            <p:ph type="title"/>
          </p:nvPr>
        </p:nvSpPr>
        <p:spPr>
          <a:xfrm>
            <a:off x="249141" y="621854"/>
            <a:ext cx="6359723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39" name="Google Shape;339;p60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40" name="Google Shape;340;p60"/>
          <p:cNvSpPr txBox="1">
            <a:spLocks noGrp="1"/>
          </p:cNvSpPr>
          <p:nvPr>
            <p:ph type="subTitle" idx="5"/>
          </p:nvPr>
        </p:nvSpPr>
        <p:spPr>
          <a:xfrm>
            <a:off x="249138" y="1348292"/>
            <a:ext cx="6359724" cy="127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ve Content - Subtitle">
  <p:cSld name="Five Content - Subtitle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61"/>
          <p:cNvSpPr txBox="1">
            <a:spLocks noGrp="1"/>
          </p:cNvSpPr>
          <p:nvPr>
            <p:ph type="body" idx="1"/>
          </p:nvPr>
        </p:nvSpPr>
        <p:spPr>
          <a:xfrm>
            <a:off x="249139" y="3038299"/>
            <a:ext cx="1109700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3" name="Google Shape;343;p61"/>
          <p:cNvSpPr txBox="1">
            <a:spLocks noGrp="1"/>
          </p:cNvSpPr>
          <p:nvPr>
            <p:ph type="body" idx="2"/>
          </p:nvPr>
        </p:nvSpPr>
        <p:spPr>
          <a:xfrm>
            <a:off x="1562088" y="3038299"/>
            <a:ext cx="1109700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4" name="Google Shape;344;p61"/>
          <p:cNvSpPr txBox="1">
            <a:spLocks noGrp="1"/>
          </p:cNvSpPr>
          <p:nvPr>
            <p:ph type="body" idx="3"/>
          </p:nvPr>
        </p:nvSpPr>
        <p:spPr>
          <a:xfrm>
            <a:off x="2875037" y="3038299"/>
            <a:ext cx="1109700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5" name="Google Shape;345;p61"/>
          <p:cNvSpPr txBox="1">
            <a:spLocks noGrp="1"/>
          </p:cNvSpPr>
          <p:nvPr>
            <p:ph type="body" idx="4"/>
          </p:nvPr>
        </p:nvSpPr>
        <p:spPr>
          <a:xfrm>
            <a:off x="4187986" y="3038299"/>
            <a:ext cx="1109700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6" name="Google Shape;346;p61"/>
          <p:cNvSpPr txBox="1">
            <a:spLocks noGrp="1"/>
          </p:cNvSpPr>
          <p:nvPr>
            <p:ph type="body" idx="5"/>
          </p:nvPr>
        </p:nvSpPr>
        <p:spPr>
          <a:xfrm>
            <a:off x="5500937" y="3038299"/>
            <a:ext cx="1109700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81" marR="0" lvl="0" indent="-1857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62" marR="0" lvl="1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45" marR="0" lvl="2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26" marR="0" lvl="3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907" marR="0" lvl="4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88" marR="0" lvl="5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71" marR="0" lvl="6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52" marR="0" lvl="7" indent="-185743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633" marR="0" lvl="8" indent="-185743" algn="l" rtl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Clr>
                <a:schemeClr val="dk1"/>
              </a:buClr>
              <a:buSzPts val="16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7" name="Google Shape;347;p61"/>
          <p:cNvSpPr txBox="1">
            <a:spLocks noGrp="1"/>
          </p:cNvSpPr>
          <p:nvPr>
            <p:ph type="title"/>
          </p:nvPr>
        </p:nvSpPr>
        <p:spPr>
          <a:xfrm>
            <a:off x="249141" y="621854"/>
            <a:ext cx="6359723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348" name="Google Shape;348;p61"/>
          <p:cNvSpPr txBox="1">
            <a:spLocks noGrp="1"/>
          </p:cNvSpPr>
          <p:nvPr>
            <p:ph type="sldNum" idx="12"/>
          </p:nvPr>
        </p:nvSpPr>
        <p:spPr>
          <a:xfrm>
            <a:off x="4622902" y="9377680"/>
            <a:ext cx="1985963" cy="1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2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49" name="Google Shape;349;p61"/>
          <p:cNvSpPr txBox="1">
            <a:spLocks noGrp="1"/>
          </p:cNvSpPr>
          <p:nvPr>
            <p:ph type="subTitle" idx="6"/>
          </p:nvPr>
        </p:nvSpPr>
        <p:spPr>
          <a:xfrm>
            <a:off x="249138" y="1348292"/>
            <a:ext cx="6359724" cy="127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249141" y="624002"/>
            <a:ext cx="6359723" cy="2003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249141" y="3038299"/>
            <a:ext cx="6359723" cy="587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160" userDrawn="1">
          <p15:clr>
            <a:srgbClr val="F26B43"/>
          </p15:clr>
        </p15:guide>
        <p15:guide id="2" pos="157" userDrawn="1">
          <p15:clr>
            <a:srgbClr val="F26B43"/>
          </p15:clr>
        </p15:guide>
        <p15:guide id="3" pos="4163" userDrawn="1">
          <p15:clr>
            <a:srgbClr val="F26B43"/>
          </p15:clr>
        </p15:guide>
        <p15:guide id="4" pos="2224" userDrawn="1">
          <p15:clr>
            <a:srgbClr val="F26B43"/>
          </p15:clr>
        </p15:guide>
        <p15:guide id="5" pos="2096" userDrawn="1">
          <p15:clr>
            <a:srgbClr val="F26B43"/>
          </p15:clr>
        </p15:guide>
        <p15:guide id="6" orient="horz" pos="5616" userDrawn="1">
          <p15:clr>
            <a:srgbClr val="F26B43"/>
          </p15:clr>
        </p15:guide>
        <p15:guide id="7" pos="1533" userDrawn="1">
          <p15:clr>
            <a:srgbClr val="F26B43"/>
          </p15:clr>
        </p15:guide>
        <p15:guide id="8" pos="1407" userDrawn="1">
          <p15:clr>
            <a:srgbClr val="F26B43"/>
          </p15:clr>
        </p15:guide>
        <p15:guide id="9" pos="2786" userDrawn="1">
          <p15:clr>
            <a:srgbClr val="F26B43"/>
          </p15:clr>
        </p15:guide>
        <p15:guide id="10" pos="2912" userDrawn="1">
          <p15:clr>
            <a:srgbClr val="F26B43"/>
          </p15:clr>
        </p15:guide>
        <p15:guide id="11" orient="horz" pos="3120" userDrawn="1">
          <p15:clr>
            <a:srgbClr val="F26B43"/>
          </p15:clr>
        </p15:guide>
        <p15:guide id="12" orient="horz" pos="1914" userDrawn="1">
          <p15:clr>
            <a:srgbClr val="F26B43"/>
          </p15:clr>
        </p15:guide>
        <p15:guide id="13" orient="horz" pos="1655" userDrawn="1">
          <p15:clr>
            <a:srgbClr val="F26B43"/>
          </p15:clr>
        </p15:guide>
        <p15:guide id="14" orient="horz" pos="39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97"/>
          <p:cNvSpPr txBox="1">
            <a:spLocks noGrp="1"/>
          </p:cNvSpPr>
          <p:nvPr>
            <p:ph type="body" idx="4294967295"/>
          </p:nvPr>
        </p:nvSpPr>
        <p:spPr>
          <a:xfrm>
            <a:off x="672756" y="1760153"/>
            <a:ext cx="5741581" cy="5922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algn="ctr">
              <a:lnSpc>
                <a:spcPct val="85000"/>
              </a:lnSpc>
              <a:buSzPts val="3800"/>
              <a:buNone/>
            </a:pPr>
            <a:r>
              <a:rPr lang="el-GR" sz="3200" b="1" dirty="0">
                <a:solidFill>
                  <a:srgbClr val="0070C0"/>
                </a:solidFill>
                <a:latin typeface="+mj-lt"/>
                <a:ea typeface="Georgia"/>
                <a:cs typeface="Georgia"/>
                <a:sym typeface="Georgia"/>
              </a:rPr>
              <a:t>Σχέδιο Ανάκαμψης και Ανθεκτικότητας Κύπρου</a:t>
            </a:r>
            <a:endParaRPr lang="en-US" sz="3200" b="1" dirty="0">
              <a:solidFill>
                <a:srgbClr val="0070C0"/>
              </a:solidFill>
              <a:latin typeface="+mj-lt"/>
              <a:ea typeface="Georgia"/>
              <a:cs typeface="Georgia"/>
              <a:sym typeface="Georgia"/>
            </a:endParaRPr>
          </a:p>
          <a:p>
            <a:pPr marL="0" indent="0" algn="ctr">
              <a:lnSpc>
                <a:spcPct val="85000"/>
              </a:lnSpc>
              <a:buSzPts val="3800"/>
              <a:buNone/>
            </a:pPr>
            <a:endParaRPr lang="en-US" sz="2138" b="1" dirty="0">
              <a:solidFill>
                <a:srgbClr val="0070C0"/>
              </a:solidFill>
              <a:latin typeface="+mj-lt"/>
              <a:sym typeface="Georgia"/>
            </a:endParaRPr>
          </a:p>
          <a:p>
            <a:pPr marL="0" lvl="1" indent="0" algn="ctr">
              <a:spcBef>
                <a:spcPts val="1688"/>
              </a:spcBef>
              <a:buNone/>
            </a:pPr>
            <a:r>
              <a:rPr lang="el-G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Έργο</a:t>
            </a:r>
            <a:r>
              <a:rPr lang="en-US" sz="2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lang="el-G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«Εγκατάσταση</a:t>
            </a:r>
            <a:r>
              <a:rPr lang="en-US" sz="2600" b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l-GR" sz="2600" b="1" dirty="0">
                <a:latin typeface="Arial" panose="020B0604020202020204" pitchFamily="34" charset="0"/>
                <a:ea typeface="Calibri" panose="020F0502020204030204" pitchFamily="34" charset="0"/>
              </a:rPr>
              <a:t>Φ</a:t>
            </a:r>
            <a:r>
              <a:rPr lang="el-G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ωτοβολταϊκών </a:t>
            </a:r>
            <a:r>
              <a:rPr lang="el-GR" sz="2600" b="1" dirty="0">
                <a:latin typeface="Arial" panose="020B0604020202020204" pitchFamily="34" charset="0"/>
                <a:ea typeface="Calibri" panose="020F0502020204030204" pitchFamily="34" charset="0"/>
              </a:rPr>
              <a:t>Σ</a:t>
            </a:r>
            <a:r>
              <a:rPr lang="el-G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υστημάτων</a:t>
            </a:r>
            <a:r>
              <a:rPr lang="en-US" sz="2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l-GR" sz="26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σε </a:t>
            </a:r>
            <a:r>
              <a:rPr lang="el-G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405 σχολεία </a:t>
            </a:r>
            <a:r>
              <a:rPr lang="en-CY" sz="2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–</a:t>
            </a:r>
            <a:r>
              <a:rPr lang="el-G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Εργασίες Θερμομόνωσης / Υγρομόνωσης» </a:t>
            </a:r>
            <a:endParaRPr lang="en-GB" sz="26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1" indent="0" algn="ctr">
              <a:spcBef>
                <a:spcPts val="1688"/>
              </a:spcBef>
              <a:buNone/>
            </a:pPr>
            <a:r>
              <a:rPr lang="el-GR" sz="2200" dirty="0">
                <a:latin typeface="Arial" panose="020B0604020202020204" pitchFamily="34" charset="0"/>
                <a:ea typeface="Calibri" panose="020F0502020204030204" pitchFamily="34" charset="0"/>
              </a:rPr>
              <a:t>Χρηματοδότηση από τον Μηχανισμό Ανάκαμψης και Ανθεκτικότητας                  </a:t>
            </a: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  <a:r>
              <a:rPr lang="el-GR" sz="2200" dirty="0">
                <a:latin typeface="Arial" panose="020B0604020202020204" pitchFamily="34" charset="0"/>
                <a:ea typeface="Calibri" panose="020F0502020204030204" pitchFamily="34" charset="0"/>
              </a:rPr>
              <a:t>της Ευρωπαϊκής Ένωσης</a:t>
            </a:r>
            <a:endParaRPr lang="en-GB" sz="2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1" indent="0" algn="ctr">
              <a:spcBef>
                <a:spcPts val="1688"/>
              </a:spcBef>
              <a:buNone/>
            </a:pP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Το έργο υλοποιήθηκε </a:t>
            </a:r>
            <a:r>
              <a:rPr lang="el-GR" sz="2000" dirty="0">
                <a:latin typeface="Arial" panose="020B0604020202020204" pitchFamily="34" charset="0"/>
                <a:ea typeface="Calibri" panose="020F0502020204030204" pitchFamily="34" charset="0"/>
              </a:rPr>
              <a:t>από το </a:t>
            </a: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</a:rPr>
              <a:t>                   </a:t>
            </a:r>
            <a:r>
              <a:rPr lang="el-GR" sz="2000" dirty="0">
                <a:latin typeface="Arial" panose="020B0604020202020204" pitchFamily="34" charset="0"/>
                <a:ea typeface="Calibri" panose="020F0502020204030204" pitchFamily="34" charset="0"/>
              </a:rPr>
              <a:t>Υπουργείο Παιδείας, Αθλητισμού και Νεολαίας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l-GR" sz="2000" dirty="0">
                <a:latin typeface="Arial" panose="020B0604020202020204" pitchFamily="34" charset="0"/>
                <a:ea typeface="Calibri" panose="020F0502020204030204" pitchFamily="34" charset="0"/>
              </a:rPr>
              <a:t>   </a:t>
            </a: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σε συνεργασία με την  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                                </a:t>
            </a: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Αρχή Ηλεκτρισμού Κύπρου </a:t>
            </a:r>
            <a:endParaRPr lang="en-US" sz="2000" dirty="0">
              <a:solidFill>
                <a:srgbClr val="D64242"/>
              </a:solidFill>
            </a:endParaRPr>
          </a:p>
          <a:p>
            <a:pPr marL="0" lvl="2" indent="0" algn="ctr">
              <a:spcBef>
                <a:spcPts val="0"/>
              </a:spcBef>
              <a:buNone/>
            </a:pPr>
            <a:endParaRPr dirty="0">
              <a:solidFill>
                <a:srgbClr val="D64242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A6ABEF5-4CF4-5CB6-FFFB-CA07E93DF7E3}"/>
              </a:ext>
            </a:extLst>
          </p:cNvPr>
          <p:cNvSpPr/>
          <p:nvPr/>
        </p:nvSpPr>
        <p:spPr>
          <a:xfrm rot="2459993" flipV="1">
            <a:off x="4372660" y="-638037"/>
            <a:ext cx="3447326" cy="2807214"/>
          </a:xfrm>
          <a:custGeom>
            <a:avLst/>
            <a:gdLst>
              <a:gd name="connsiteX0" fmla="*/ 589359 w 2855714"/>
              <a:gd name="connsiteY0" fmla="*/ 1778436 h 2311360"/>
              <a:gd name="connsiteX1" fmla="*/ 1731645 w 2855714"/>
              <a:gd name="connsiteY1" fmla="*/ 2311361 h 2311360"/>
              <a:gd name="connsiteX2" fmla="*/ 2855714 w 2855714"/>
              <a:gd name="connsiteY2" fmla="*/ 1331595 h 2311360"/>
              <a:gd name="connsiteX3" fmla="*/ 0 w 2855714"/>
              <a:gd name="connsiteY3" fmla="*/ 0 h 2311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5714" h="2311360">
                <a:moveTo>
                  <a:pt x="589359" y="1778436"/>
                </a:moveTo>
                <a:lnTo>
                  <a:pt x="1731645" y="2311361"/>
                </a:lnTo>
                <a:lnTo>
                  <a:pt x="2855714" y="1331595"/>
                </a:lnTo>
                <a:lnTo>
                  <a:pt x="0" y="0"/>
                </a:lnTo>
                <a:close/>
              </a:path>
            </a:pathLst>
          </a:custGeom>
          <a:solidFill>
            <a:srgbClr val="00C992">
              <a:alpha val="75000"/>
            </a:srgbClr>
          </a:solidFill>
          <a:ln w="3572" cap="flat">
            <a:noFill/>
            <a:prstDash val="solid"/>
            <a:miter/>
          </a:ln>
        </p:spPr>
        <p:txBody>
          <a:bodyPr rtlCol="0" anchor="ctr"/>
          <a:lstStyle/>
          <a:p>
            <a:endParaRPr lang="lv-LV" sz="788"/>
          </a:p>
        </p:txBody>
      </p:sp>
      <p:pic>
        <p:nvPicPr>
          <p:cNvPr id="4" name="Picture 3" descr="A green and white tree&#10;&#10;Description automatically generated">
            <a:extLst>
              <a:ext uri="{FF2B5EF4-FFF2-40B4-BE49-F238E27FC236}">
                <a16:creationId xmlns:a16="http://schemas.microsoft.com/office/drawing/2014/main" id="{92766939-A056-7DD1-641B-8044024AC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272" y="93364"/>
            <a:ext cx="1325082" cy="1352550"/>
          </a:xfrm>
          <a:prstGeom prst="rect">
            <a:avLst/>
          </a:prstGeom>
        </p:spPr>
      </p:pic>
      <p:pic>
        <p:nvPicPr>
          <p:cNvPr id="1028" name="Picture 1" descr="A close-up of a logo&#10;&#10;Description automatically generat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08" y="9137561"/>
            <a:ext cx="1457325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A blue lines on a black background&#10;&#10;Description automatically generat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933" y="9171769"/>
            <a:ext cx="2076450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5" descr="A black text on a white background&#10;&#10;Description automatically generat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733" y="9157481"/>
            <a:ext cx="132397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7" descr="A blue circle with yellow and white letters&#10;&#10;Description automatically generat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520" y="9152718"/>
            <a:ext cx="7143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45608" y="9711207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264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59,1,Slide104"/>
</p:tagLst>
</file>

<file path=ppt/theme/theme1.xml><?xml version="1.0" encoding="utf-8"?>
<a:theme xmlns:a="http://schemas.openxmlformats.org/drawingml/2006/main" name="PwC">
  <a:themeElements>
    <a:clrScheme name="PwC Colors">
      <a:dk1>
        <a:srgbClr val="000000"/>
      </a:dk1>
      <a:lt1>
        <a:srgbClr val="FFFFFF"/>
      </a:lt1>
      <a:dk2>
        <a:srgbClr val="7D7D7D"/>
      </a:dk2>
      <a:lt2>
        <a:srgbClr val="DEDEDE"/>
      </a:lt2>
      <a:accent1>
        <a:srgbClr val="D04A02"/>
      </a:accent1>
      <a:accent2>
        <a:srgbClr val="FFB600"/>
      </a:accent2>
      <a:accent3>
        <a:srgbClr val="E0301E"/>
      </a:accent3>
      <a:accent4>
        <a:srgbClr val="EB8C00"/>
      </a:accent4>
      <a:accent5>
        <a:srgbClr val="D93954"/>
      </a:accent5>
      <a:accent6>
        <a:srgbClr val="464646"/>
      </a:accent6>
      <a:hlink>
        <a:srgbClr val="D04A02"/>
      </a:hlink>
      <a:folHlink>
        <a:srgbClr val="D9395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wC">
  <a:themeElements>
    <a:clrScheme name="PwC Colors">
      <a:dk1>
        <a:srgbClr val="000000"/>
      </a:dk1>
      <a:lt1>
        <a:srgbClr val="FFFFFF"/>
      </a:lt1>
      <a:dk2>
        <a:srgbClr val="7D7D7D"/>
      </a:dk2>
      <a:lt2>
        <a:srgbClr val="DEDEDE"/>
      </a:lt2>
      <a:accent1>
        <a:srgbClr val="D04A02"/>
      </a:accent1>
      <a:accent2>
        <a:srgbClr val="FFB600"/>
      </a:accent2>
      <a:accent3>
        <a:srgbClr val="E0301E"/>
      </a:accent3>
      <a:accent4>
        <a:srgbClr val="EB8C00"/>
      </a:accent4>
      <a:accent5>
        <a:srgbClr val="D93954"/>
      </a:accent5>
      <a:accent6>
        <a:srgbClr val="464646"/>
      </a:accent6>
      <a:hlink>
        <a:srgbClr val="D04A02"/>
      </a:hlink>
      <a:folHlink>
        <a:srgbClr val="D9395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B910A2DBCB114EAEB96296CC9CB1BA" ma:contentTypeVersion="15" ma:contentTypeDescription="Create a new document." ma:contentTypeScope="" ma:versionID="11157e23e7166bab48ac616b8c0e2d19">
  <xsd:schema xmlns:xsd="http://www.w3.org/2001/XMLSchema" xmlns:xs="http://www.w3.org/2001/XMLSchema" xmlns:p="http://schemas.microsoft.com/office/2006/metadata/properties" xmlns:ns2="9a916028-6196-4580-a12a-239b40ea346e" xmlns:ns3="334a538f-000b-41cb-bf8f-cca5bba70f83" targetNamespace="http://schemas.microsoft.com/office/2006/metadata/properties" ma:root="true" ma:fieldsID="ef3fb3ebd7bc36b2e97cd68754f221ce" ns2:_="" ns3:_="">
    <xsd:import namespace="9a916028-6196-4580-a12a-239b40ea346e"/>
    <xsd:import namespace="334a538f-000b-41cb-bf8f-cca5bba70f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_Flow_SignoffStatus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16028-6196-4580-a12a-239b40ea34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7bde53e-b0a2-4e98-8550-8a152603f3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4a538f-000b-41cb-bf8f-cca5bba70f8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4ddf27-1c0d-4adb-894e-f71ab14a9e2e}" ma:internalName="TaxCatchAll" ma:showField="CatchAllData" ma:web="334a538f-000b-41cb-bf8f-cca5bba70f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34a538f-000b-41cb-bf8f-cca5bba70f83" xsi:nil="true"/>
    <lcf76f155ced4ddcb4097134ff3c332f xmlns="9a916028-6196-4580-a12a-239b40ea346e">
      <Terms xmlns="http://schemas.microsoft.com/office/infopath/2007/PartnerControls"/>
    </lcf76f155ced4ddcb4097134ff3c332f>
    <_Flow_SignoffStatus xmlns="9a916028-6196-4580-a12a-239b40ea346e" xsi:nil="true"/>
  </documentManagement>
</p:properties>
</file>

<file path=customXml/itemProps1.xml><?xml version="1.0" encoding="utf-8"?>
<ds:datastoreItem xmlns:ds="http://schemas.openxmlformats.org/officeDocument/2006/customXml" ds:itemID="{E3FB52D1-6FE3-4F46-ADB9-27A1EA186E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916028-6196-4580-a12a-239b40ea346e"/>
    <ds:schemaRef ds:uri="334a538f-000b-41cb-bf8f-cca5bba70f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063E58-C448-4E9B-83C2-71681FB0E2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33BBFA-4865-43D7-AD25-C10F121FAA3C}">
  <ds:schemaRefs>
    <ds:schemaRef ds:uri="334a538f-000b-41cb-bf8f-cca5bba70f83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9a916028-6196-4580-a12a-239b40ea346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7176</TotalTime>
  <Words>48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Georgia</vt:lpstr>
      <vt:lpstr>PwC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101</cp:revision>
  <cp:lastPrinted>2025-02-05T08:01:08Z</cp:lastPrinted>
  <dcterms:modified xsi:type="dcterms:W3CDTF">2025-03-04T12:30:11Z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0x010100CFB910A2DBCB114EAEB96296CC9CB1BA</vt:lpwstr>
  </property>
  <property fmtid="{D5CDD505-2E9C-101B-9397-08002B2CF9AE}" pid="3" name="MediaServiceImageTags">
    <vt:lpwstr/>
  </property>
</Properties>
</file>